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3929" y="1317997"/>
            <a:ext cx="486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23928" y="342404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443958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Free PPT Templates 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280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22</cp:revision>
  <dcterms:created xsi:type="dcterms:W3CDTF">2014-04-01T16:27:38Z</dcterms:created>
  <dcterms:modified xsi:type="dcterms:W3CDTF">2015-12-10T08:41:22Z</dcterms:modified>
</cp:coreProperties>
</file>