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700808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51920" y="548680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48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32" y="609329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2015-12-10T08:40:06Z</dcterms:modified>
</cp:coreProperties>
</file>