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FF0000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63889" y="21826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563888" y="12070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2015-12-19T12:49:39Z</dcterms:modified>
</cp:coreProperties>
</file>