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rgbClr val="FF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8" y="2741172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1589044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600" b="1" dirty="0" smtClean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26064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2015-12-19T12:48:07Z</dcterms:modified>
</cp:coreProperties>
</file>