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5496" y="2787774"/>
            <a:ext cx="9108504" cy="1944216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923929" y="400225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02665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448" y="19548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2015-12-01T05:13:19Z</dcterms:modified>
</cp:coreProperties>
</file>