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96" y="4077072"/>
            <a:ext cx="9108504" cy="230425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95936" y="556956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41743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2015-12-01T05:01:07Z</dcterms:modified>
</cp:coreProperties>
</file>