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987574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664245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free-powerpoint-templates-design.com/free-powerpoint-templates-design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8548" y="239476"/>
            <a:ext cx="1301512" cy="321849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3010988"/>
            <a:ext cx="9144000" cy="1793010"/>
          </a:xfrm>
          <a:prstGeom prst="rect">
            <a:avLst/>
          </a:prstGeom>
          <a:solidFill>
            <a:schemeClr val="tx1">
              <a:alpha val="3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/>
          <p:cNvSpPr txBox="1"/>
          <p:nvPr/>
        </p:nvSpPr>
        <p:spPr>
          <a:xfrm>
            <a:off x="4427984" y="4192268"/>
            <a:ext cx="4392488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1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1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1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4427984" y="3191814"/>
            <a:ext cx="4392488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11" name="TextBox 10">
            <a:hlinkClick r:id="rId4"/>
          </p:cNvPr>
          <p:cNvSpPr txBox="1"/>
          <p:nvPr/>
        </p:nvSpPr>
        <p:spPr>
          <a:xfrm>
            <a:off x="0" y="4869395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Free PPT Templates 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514</TotalTime>
  <Words>280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22</cp:revision>
  <dcterms:created xsi:type="dcterms:W3CDTF">2014-04-01T16:27:38Z</dcterms:created>
  <dcterms:modified xsi:type="dcterms:W3CDTF">2015-12-06T11:40:54Z</dcterms:modified>
</cp:coreProperties>
</file>