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548" y="239476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010988"/>
            <a:ext cx="9144000" cy="1793010"/>
          </a:xfrm>
          <a:prstGeom prst="rect">
            <a:avLst/>
          </a:prstGeom>
          <a:solidFill>
            <a:schemeClr val="tx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427984" y="4192268"/>
            <a:ext cx="43924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427984" y="3191814"/>
            <a:ext cx="4392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1" name="TextBox 10">
            <a:hlinkClick r:id="rId4"/>
          </p:cNvPr>
          <p:cNvSpPr txBox="1"/>
          <p:nvPr/>
        </p:nvSpPr>
        <p:spPr>
          <a:xfrm>
            <a:off x="0" y="4869395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2015-12-06T11:40:54Z</dcterms:modified>
</cp:coreProperties>
</file>