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017439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516311"/>
            <a:ext cx="9144000" cy="1937026"/>
          </a:xfrm>
          <a:prstGeom prst="rect">
            <a:avLst/>
          </a:prstGeom>
          <a:solidFill>
            <a:schemeClr val="tx1"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4427984" y="5807699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427984" y="4655571"/>
            <a:ext cx="43924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30711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2015-12-06T11:24:18Z</dcterms:modified>
</cp:coreProperties>
</file>