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1" y="2827263"/>
            <a:ext cx="44634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1851670"/>
            <a:ext cx="4463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2015-12-22T12:59:08Z</dcterms:modified>
</cp:coreProperties>
</file>