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08512" y="3717032"/>
            <a:ext cx="4535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08512" y="2564904"/>
            <a:ext cx="45354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3265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2015-12-22T12:19:23Z</dcterms:modified>
</cp:coreProperties>
</file>