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27984" y="2296750"/>
            <a:ext cx="4464496" cy="2258452"/>
          </a:xfrm>
          <a:prstGeom prst="roundRect">
            <a:avLst>
              <a:gd name="adj" fmla="val 6545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644008" y="3763114"/>
            <a:ext cx="4139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44008" y="2610986"/>
            <a:ext cx="4139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48" y="33265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2015-12-22T12:38:36Z</dcterms:modified>
</cp:coreProperties>
</file>