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379508" y="1222817"/>
            <a:ext cx="4392488" cy="4392488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508" y="3615407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79508" y="2381132"/>
            <a:ext cx="4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96" y="421828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2015-12-01T04:57:36Z</dcterms:modified>
</cp:coreProperties>
</file>