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72816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620688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969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2015-12-23T08:13:46Z</dcterms:modified>
</cp:coreProperties>
</file>