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6018853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5537310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96124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2015-12-06T11:45:26Z</dcterms:modified>
</cp:coreProperties>
</file>