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7" y="419831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323679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395536" y="4844068"/>
            <a:ext cx="8748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716" y="4136030"/>
            <a:ext cx="1185332" cy="293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2015-12-01T05:33:15Z</dcterms:modified>
</cp:coreProperties>
</file>