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877272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5536" y="4725144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395536" y="6597932"/>
            <a:ext cx="8748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78" y="5407448"/>
            <a:ext cx="1150099" cy="2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2015-12-01T05:31:21Z</dcterms:modified>
</cp:coreProperties>
</file>