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1961869"/>
            <a:ext cx="1301512" cy="3218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1101973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1151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2015-12-01T05:17:30Z</dcterms:modified>
</cp:coreProperties>
</file>