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2852936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38315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69269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2015-12-01T05:15:24Z</dcterms:modified>
</cp:coreProperties>
</file>