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53136"/>
            <a:ext cx="9144000" cy="1728192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5865768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411607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84548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346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2015-12-10T09:14:15Z</dcterms:modified>
</cp:coreProperties>
</file>