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51920" y="2175247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851920" y="1023119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8853" y="402229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2015-12-23T08:11:33Z</dcterms:modified>
</cp:coreProperties>
</file>