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139952" y="1084988"/>
            <a:ext cx="4680520" cy="4680520"/>
          </a:xfrm>
          <a:prstGeom prst="ellipse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4460238" y="1405274"/>
            <a:ext cx="4039950" cy="4039950"/>
          </a:xfrm>
          <a:prstGeom prst="ellipse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283968" y="3666711"/>
            <a:ext cx="4392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283968" y="2472192"/>
            <a:ext cx="43924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tx2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ctr"/>
            <a:r>
              <a:rPr lang="en-US" altLang="ko-KR" sz="3600" b="1" dirty="0" smtClean="0">
                <a:solidFill>
                  <a:schemeClr val="tx2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200384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346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26</cp:revision>
  <dcterms:created xsi:type="dcterms:W3CDTF">2014-04-01T16:35:38Z</dcterms:created>
  <dcterms:modified xsi:type="dcterms:W3CDTF">2015-12-22T12:10:24Z</dcterms:modified>
</cp:coreProperties>
</file>