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  <p:sldId id="258" r:id="rId6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5817" y="2924178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915816" y="1851670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5076" y="343857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7670" y="176808"/>
            <a:ext cx="3096342" cy="232225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29" y="470756"/>
            <a:ext cx="5616622" cy="4212467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7670" y="2634233"/>
            <a:ext cx="3096342" cy="232225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85993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280</Words>
  <Application>Microsoft Office PowerPoint</Application>
  <PresentationFormat>On-screen Show (16:9)</PresentationFormat>
  <Paragraphs>19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Custom Design</vt:lpstr>
      <vt:lpstr>PowerPoint Presentation</vt:lpstr>
      <vt:lpstr> Click to add title</vt:lpstr>
      <vt:lpstr>Click to add title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21</cp:revision>
  <dcterms:created xsi:type="dcterms:W3CDTF">2014-04-01T16:27:38Z</dcterms:created>
  <dcterms:modified xsi:type="dcterms:W3CDTF">2015-12-01T04:50:15Z</dcterms:modified>
</cp:coreProperties>
</file>