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9832" y="3786805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059832" y="2535287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3088" y="4403295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2015-12-01T04:48:58Z</dcterms:modified>
</cp:coreProperties>
</file>