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378680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59832" y="253528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088" y="440329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2015-12-01T04:48:58Z</dcterms:modified>
</cp:coreProperties>
</file>