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967336"/>
            <a:ext cx="6876256" cy="218985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6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025753" y="4397557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25753" y="3245429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36" y="33265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2014-04-01T16:35:38Z</dcterms:created>
  <dcterms:modified xsi:type="dcterms:W3CDTF">2015-12-14T05:11:23Z</dcterms:modified>
</cp:coreProperties>
</file>