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528" y="4034881"/>
            <a:ext cx="5328592" cy="2160240"/>
          </a:xfrm>
          <a:prstGeom prst="roundRect">
            <a:avLst>
              <a:gd name="adj" fmla="val 4365"/>
            </a:avLst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5445224"/>
            <a:ext cx="475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560" y="4293096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611560" y="6597932"/>
            <a:ext cx="8532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296" y="207735"/>
            <a:ext cx="1584176" cy="792088"/>
            <a:chOff x="5652120" y="764704"/>
            <a:chExt cx="1584176" cy="792088"/>
          </a:xfrm>
        </p:grpSpPr>
        <p:sp>
          <p:nvSpPr>
            <p:cNvPr id="3" name="Oval 2"/>
            <p:cNvSpPr/>
            <p:nvPr/>
          </p:nvSpPr>
          <p:spPr>
            <a:xfrm>
              <a:off x="5652120" y="764704"/>
              <a:ext cx="1584176" cy="792088"/>
            </a:xfrm>
            <a:prstGeom prst="ellipse">
              <a:avLst/>
            </a:prstGeom>
            <a:solidFill>
              <a:schemeClr val="accent6">
                <a:lumMod val="50000"/>
                <a:alpha val="75000"/>
              </a:schemeClr>
            </a:solidFill>
            <a:ln w="15875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111" y="1021252"/>
              <a:ext cx="1128194" cy="278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29</cp:revision>
  <dcterms:created xsi:type="dcterms:W3CDTF">2014-04-01T16:35:38Z</dcterms:created>
  <dcterms:modified xsi:type="dcterms:W3CDTF">2015-12-14T04:55:26Z</dcterms:modified>
</cp:coreProperties>
</file>