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8577"/>
            <a:ext cx="9144000" cy="1385061"/>
          </a:xfrm>
          <a:prstGeom prst="rect">
            <a:avLst/>
          </a:prstGeom>
          <a:gradFill flip="none" rotWithShape="1">
            <a:gsLst>
              <a:gs pos="75000">
                <a:srgbClr val="FFFFFF">
                  <a:alpha val="71000"/>
                </a:srgbClr>
              </a:gs>
              <a:gs pos="27000">
                <a:schemeClr val="bg1">
                  <a:alpha val="71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77988" y="916727"/>
            <a:ext cx="47880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4156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25906" y="1834762"/>
            <a:ext cx="1692188" cy="504056"/>
            <a:chOff x="3815916" y="6093876"/>
            <a:chExt cx="1692188" cy="504056"/>
          </a:xfrm>
        </p:grpSpPr>
        <p:sp>
          <p:nvSpPr>
            <p:cNvPr id="12" name="Rounded Rectangle 11"/>
            <p:cNvSpPr/>
            <p:nvPr/>
          </p:nvSpPr>
          <p:spPr>
            <a:xfrm>
              <a:off x="3815916" y="6093876"/>
              <a:ext cx="1692188" cy="504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254" y="6184980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2015-12-22T12:54:36Z</dcterms:modified>
</cp:coreProperties>
</file>