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flipH="1">
            <a:off x="3851920" y="4005064"/>
            <a:ext cx="5006732" cy="2112626"/>
            <a:chOff x="3708310" y="902736"/>
            <a:chExt cx="4824130" cy="2808312"/>
          </a:xfrm>
        </p:grpSpPr>
        <p:sp>
          <p:nvSpPr>
            <p:cNvPr id="10" name="Rectangle 9"/>
            <p:cNvSpPr/>
            <p:nvPr/>
          </p:nvSpPr>
          <p:spPr>
            <a:xfrm>
              <a:off x="3708310" y="902736"/>
              <a:ext cx="4752122" cy="2808312"/>
            </a:xfrm>
            <a:prstGeom prst="rect">
              <a:avLst/>
            </a:prstGeom>
            <a:solidFill>
              <a:schemeClr val="accent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424440" y="902736"/>
              <a:ext cx="108000" cy="2808312"/>
              <a:chOff x="2267744" y="902736"/>
              <a:chExt cx="108000" cy="280831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267744" y="902736"/>
                <a:ext cx="108000" cy="28083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67744" y="2708473"/>
                <a:ext cx="1080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108000" h="786104">
                    <a:moveTo>
                      <a:pt x="0" y="0"/>
                    </a:moveTo>
                    <a:lnTo>
                      <a:pt x="108000" y="0"/>
                    </a:lnTo>
                    <a:lnTo>
                      <a:pt x="108000" y="786104"/>
                    </a:lnTo>
                    <a:lnTo>
                      <a:pt x="0" y="7861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60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4248472" y="5363477"/>
            <a:ext cx="4610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48472" y="4211349"/>
            <a:ext cx="46101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3851920" y="6597932"/>
            <a:ext cx="5292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40" y="188640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2014-04-01T16:35:38Z</dcterms:created>
  <dcterms:modified xsi:type="dcterms:W3CDTF">2015-12-06T11:11:01Z</dcterms:modified>
</cp:coreProperties>
</file>