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67494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3780646"/>
            <a:ext cx="9144000" cy="1152128"/>
          </a:xfrm>
          <a:prstGeom prst="rect">
            <a:avLst/>
          </a:prstGeom>
          <a:solidFill>
            <a:schemeClr val="tx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hlinkClick r:id="rId4"/>
          </p:cNvPr>
          <p:cNvSpPr txBox="1"/>
          <p:nvPr/>
        </p:nvSpPr>
        <p:spPr>
          <a:xfrm>
            <a:off x="0" y="492230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391911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89779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2015-12-23T08:31:27Z</dcterms:modified>
</cp:coreProperties>
</file>