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97152"/>
            <a:ext cx="9144000" cy="1800780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2656"/>
            <a:ext cx="1301512" cy="3218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4319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0" y="516713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346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2015-12-23T08:29:25Z</dcterms:modified>
</cp:coreProperties>
</file>