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08" autoAdjust="0"/>
    <p:restoredTop sz="94632" autoAdjust="0"/>
  </p:normalViewPr>
  <p:slideViewPr>
    <p:cSldViewPr>
      <p:cViewPr varScale="1">
        <p:scale>
          <a:sx n="82" d="100"/>
          <a:sy n="82" d="100"/>
        </p:scale>
        <p:origin x="-1411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02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95936" y="4774839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95936" y="3622711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332656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27</cp:revision>
  <dcterms:created xsi:type="dcterms:W3CDTF">2014-04-01T16:35:38Z</dcterms:created>
  <dcterms:modified xsi:type="dcterms:W3CDTF">2015-12-06T11:19:27Z</dcterms:modified>
</cp:coreProperties>
</file>