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94928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479715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11560" y="6597932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194105" y="4372608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347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2015-12-23T08:08:02Z</dcterms:modified>
</cp:coreProperties>
</file>