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430540" y="4866928"/>
            <a:ext cx="87134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01512" cy="321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4227934"/>
            <a:ext cx="41764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95536" y="3363838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2015-12-22T12:35:31Z</dcterms:modified>
</cp:coreProperties>
</file>