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5987471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45379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7773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2015-12-22T12:31:51Z</dcterms:modified>
</cp:coreProperties>
</file>