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733" y="-2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512" y="199246"/>
            <a:ext cx="896448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816225"/>
            <a:ext cx="78488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693912" y="2492896"/>
            <a:ext cx="7848872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183501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452261"/>
            <a:ext cx="648072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2028325"/>
            <a:ext cx="6480720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2"/>
          </p:cNvPr>
          <p:cNvSpPr txBox="1"/>
          <p:nvPr/>
        </p:nvSpPr>
        <p:spPr>
          <a:xfrm>
            <a:off x="0" y="6381328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244" y="5710325"/>
            <a:ext cx="1301512" cy="3218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5209310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0" y="4600588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PPT TEMPLATES</a:t>
            </a: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Standard (4:3)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  <a:p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Standard 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(4:3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needs. 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346</Words>
  <Application>Microsoft Office PowerPoint</Application>
  <PresentationFormat>On-screen Show (4:3)</PresentationFormat>
  <Paragraphs>22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Click to add title</vt:lpstr>
      <vt:lpstr>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26</cp:revision>
  <dcterms:created xsi:type="dcterms:W3CDTF">2014-04-01T16:35:38Z</dcterms:created>
  <dcterms:modified xsi:type="dcterms:W3CDTF">2015-12-14T04:27:43Z</dcterms:modified>
</cp:coreProperties>
</file>