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869" y="-125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11/27/2015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535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11/27/2015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8249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11/27/2015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4409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11/27/2015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8716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11/27/2015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091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46304" y="0"/>
            <a:ext cx="8997696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ko-KR" dirty="0" smtClean="0"/>
              <a:t> Click to edit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95536" y="1131590"/>
            <a:ext cx="8496944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405880" y="1808261"/>
            <a:ext cx="8496944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6" name="Rectangle 5"/>
          <p:cNvSpPr/>
          <p:nvPr userDrawn="1"/>
        </p:nvSpPr>
        <p:spPr>
          <a:xfrm>
            <a:off x="0" y="0"/>
            <a:ext cx="146304" cy="915566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ko-KR" dirty="0" smtClean="0"/>
              <a:t> Click to edit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979712" y="987574"/>
            <a:ext cx="6912768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1990056" y="1664245"/>
            <a:ext cx="6912768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2808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11/27/2015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959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11/27/2015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133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11/27/2015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431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11/27/2015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802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11/27/2015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794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11/27/2015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510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37D59-5EDB-4C39-B697-625748F703B6}" type="datetimeFigureOut">
              <a:rPr lang="en-US" smtClean="0"/>
              <a:t>11/27/2015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239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>
                    <a:lumMod val="8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bg1">
                  <a:lumMod val="8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358200" y="388650"/>
            <a:ext cx="4384104" cy="4384104"/>
            <a:chOff x="543744" y="1200944"/>
            <a:chExt cx="4888160" cy="4888160"/>
          </a:xfrm>
        </p:grpSpPr>
        <p:sp>
          <p:nvSpPr>
            <p:cNvPr id="9" name="Oval 8"/>
            <p:cNvSpPr/>
            <p:nvPr/>
          </p:nvSpPr>
          <p:spPr>
            <a:xfrm>
              <a:off x="683568" y="1340768"/>
              <a:ext cx="4608512" cy="4608512"/>
            </a:xfrm>
            <a:prstGeom prst="ellipse">
              <a:avLst/>
            </a:prstGeom>
            <a:solidFill>
              <a:srgbClr val="FFC000">
                <a:alpha val="74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" name="Oval 9"/>
            <p:cNvSpPr/>
            <p:nvPr/>
          </p:nvSpPr>
          <p:spPr>
            <a:xfrm>
              <a:off x="543744" y="1200944"/>
              <a:ext cx="4888160" cy="4888160"/>
            </a:xfrm>
            <a:prstGeom prst="ellipse">
              <a:avLst/>
            </a:prstGeom>
            <a:noFill/>
            <a:ln>
              <a:solidFill>
                <a:srgbClr val="FFC000">
                  <a:alpha val="77000"/>
                </a:srgbClr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558220" y="2727975"/>
            <a:ext cx="4004126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1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1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1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1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1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1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1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"/>
          <p:cNvSpPr txBox="1">
            <a:spLocks noChangeArrowheads="1"/>
          </p:cNvSpPr>
          <p:nvPr/>
        </p:nvSpPr>
        <p:spPr bwMode="auto">
          <a:xfrm>
            <a:off x="558220" y="1574686"/>
            <a:ext cx="4004128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ctr"/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6632" y="3302878"/>
            <a:ext cx="1167304" cy="2886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Free PPT Templates - Widescreen(16:9)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Click to add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Click to add title</a:t>
            </a:r>
            <a:endParaRPr lang="ko-KR" alt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Free PPT Templates - Widescreen(16:9</a:t>
            </a:r>
            <a:r>
              <a:rPr lang="en-US" b="1" dirty="0" smtClean="0"/>
              <a:t>)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9107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502</TotalTime>
  <Words>280</Words>
  <Application>Microsoft Office PowerPoint</Application>
  <PresentationFormat>On-screen Show (16:9)</PresentationFormat>
  <Paragraphs>19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Click to add title</vt:lpstr>
      <vt:lpstr>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22</cp:revision>
  <dcterms:created xsi:type="dcterms:W3CDTF">2014-04-01T16:27:38Z</dcterms:created>
  <dcterms:modified xsi:type="dcterms:W3CDTF">2015-11-27T02:52:03Z</dcterms:modified>
</cp:coreProperties>
</file>