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16" y="16778"/>
            <a:ext cx="9015984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46304" cy="10972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03920" y="980728"/>
            <a:ext cx="4888160" cy="4888160"/>
            <a:chOff x="543744" y="1200944"/>
            <a:chExt cx="4888160" cy="4888160"/>
          </a:xfrm>
        </p:grpSpPr>
        <p:sp>
          <p:nvSpPr>
            <p:cNvPr id="2" name="Oval 1"/>
            <p:cNvSpPr/>
            <p:nvPr/>
          </p:nvSpPr>
          <p:spPr>
            <a:xfrm>
              <a:off x="683568" y="1340768"/>
              <a:ext cx="4608512" cy="4608512"/>
            </a:xfrm>
            <a:prstGeom prst="ellipse">
              <a:avLst/>
            </a:prstGeom>
            <a:solidFill>
              <a:srgbClr val="FFC000">
                <a:alpha val="7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43744" y="1200944"/>
              <a:ext cx="4888160" cy="4888160"/>
            </a:xfrm>
            <a:prstGeom prst="ellipse">
              <a:avLst/>
            </a:prstGeom>
            <a:noFill/>
            <a:ln>
              <a:solidFill>
                <a:srgbClr val="FFC000">
                  <a:alpha val="77000"/>
                </a:srgb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11560" y="3573216"/>
            <a:ext cx="4464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2349080"/>
            <a:ext cx="44644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48" y="412298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2015-11-27T02:49:01Z</dcterms:modified>
</cp:coreProperties>
</file>