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2"/>
          <p:cNvSpPr>
            <a:spLocks noGrp="1"/>
          </p:cNvSpPr>
          <p:nvPr>
            <p:ph type="pic" sz="quarter" idx="10" hasCustomPrompt="1"/>
          </p:nvPr>
        </p:nvSpPr>
        <p:spPr>
          <a:xfrm>
            <a:off x="2138968" y="1116349"/>
            <a:ext cx="1686272" cy="2621283"/>
          </a:xfrm>
          <a:custGeom>
            <a:avLst/>
            <a:gdLst>
              <a:gd name="connsiteX0" fmla="*/ 0 w 2376313"/>
              <a:gd name="connsiteY0" fmla="*/ 0 h 3744937"/>
              <a:gd name="connsiteX1" fmla="*/ 2376313 w 2376313"/>
              <a:gd name="connsiteY1" fmla="*/ 0 h 3744937"/>
              <a:gd name="connsiteX2" fmla="*/ 2376313 w 2376313"/>
              <a:gd name="connsiteY2" fmla="*/ 3744937 h 3744937"/>
              <a:gd name="connsiteX3" fmla="*/ 0 w 2376313"/>
              <a:gd name="connsiteY3" fmla="*/ 3744937 h 3744937"/>
              <a:gd name="connsiteX4" fmla="*/ 0 w 2376313"/>
              <a:gd name="connsiteY4" fmla="*/ 0 h 3744937"/>
              <a:gd name="connsiteX0" fmla="*/ 0 w 2376313"/>
              <a:gd name="connsiteY0" fmla="*/ 23813 h 3768750"/>
              <a:gd name="connsiteX1" fmla="*/ 1881013 w 2376313"/>
              <a:gd name="connsiteY1" fmla="*/ 0 h 3768750"/>
              <a:gd name="connsiteX2" fmla="*/ 2376313 w 2376313"/>
              <a:gd name="connsiteY2" fmla="*/ 3768750 h 3768750"/>
              <a:gd name="connsiteX3" fmla="*/ 0 w 2376313"/>
              <a:gd name="connsiteY3" fmla="*/ 3768750 h 3768750"/>
              <a:gd name="connsiteX4" fmla="*/ 0 w 2376313"/>
              <a:gd name="connsiteY4" fmla="*/ 23813 h 3768750"/>
              <a:gd name="connsiteX0" fmla="*/ 213360 w 2589673"/>
              <a:gd name="connsiteY0" fmla="*/ 23813 h 3768750"/>
              <a:gd name="connsiteX1" fmla="*/ 2094373 w 2589673"/>
              <a:gd name="connsiteY1" fmla="*/ 0 h 3768750"/>
              <a:gd name="connsiteX2" fmla="*/ 2589673 w 2589673"/>
              <a:gd name="connsiteY2" fmla="*/ 3768750 h 3768750"/>
              <a:gd name="connsiteX3" fmla="*/ 0 w 2589673"/>
              <a:gd name="connsiteY3" fmla="*/ 3215030 h 3768750"/>
              <a:gd name="connsiteX4" fmla="*/ 213360 w 2589673"/>
              <a:gd name="connsiteY4" fmla="*/ 23813 h 3768750"/>
              <a:gd name="connsiteX0" fmla="*/ 213360 w 2094373"/>
              <a:gd name="connsiteY0" fmla="*/ 23813 h 3215030"/>
              <a:gd name="connsiteX1" fmla="*/ 2094373 w 2094373"/>
              <a:gd name="connsiteY1" fmla="*/ 0 h 3215030"/>
              <a:gd name="connsiteX2" fmla="*/ 1832753 w 2094373"/>
              <a:gd name="connsiteY2" fmla="*/ 2910230 h 3215030"/>
              <a:gd name="connsiteX3" fmla="*/ 0 w 2094373"/>
              <a:gd name="connsiteY3" fmla="*/ 3215030 h 3215030"/>
              <a:gd name="connsiteX4" fmla="*/ 213360 w 2094373"/>
              <a:gd name="connsiteY4" fmla="*/ 23813 h 3215030"/>
              <a:gd name="connsiteX0" fmla="*/ 213360 w 2094373"/>
              <a:gd name="connsiteY0" fmla="*/ 23813 h 3255670"/>
              <a:gd name="connsiteX1" fmla="*/ 2094373 w 2094373"/>
              <a:gd name="connsiteY1" fmla="*/ 0 h 3255670"/>
              <a:gd name="connsiteX2" fmla="*/ 1898793 w 2094373"/>
              <a:gd name="connsiteY2" fmla="*/ 3255670 h 3255670"/>
              <a:gd name="connsiteX3" fmla="*/ 0 w 2094373"/>
              <a:gd name="connsiteY3" fmla="*/ 3215030 h 3255670"/>
              <a:gd name="connsiteX4" fmla="*/ 213360 w 2094373"/>
              <a:gd name="connsiteY4" fmla="*/ 23813 h 32556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94373" h="3255670">
                <a:moveTo>
                  <a:pt x="213360" y="23813"/>
                </a:moveTo>
                <a:lnTo>
                  <a:pt x="2094373" y="0"/>
                </a:lnTo>
                <a:lnTo>
                  <a:pt x="1898793" y="3255670"/>
                </a:lnTo>
                <a:lnTo>
                  <a:pt x="0" y="3215030"/>
                </a:lnTo>
                <a:lnTo>
                  <a:pt x="213360" y="23813"/>
                </a:ln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</p:spPr>
        <p:txBody>
          <a:bodyPr/>
          <a:lstStyle>
            <a:lvl1pPr algn="ctr">
              <a:defRPr sz="1400" baseline="0"/>
            </a:lvl1pPr>
          </a:lstStyle>
          <a:p>
            <a:r>
              <a:rPr lang="en-US" altLang="ko-KR" dirty="0" smtClean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1" hasCustomPrompt="1"/>
          </p:nvPr>
        </p:nvSpPr>
        <p:spPr>
          <a:xfrm>
            <a:off x="611560" y="3731498"/>
            <a:ext cx="612045" cy="951414"/>
          </a:xfrm>
          <a:custGeom>
            <a:avLst/>
            <a:gdLst>
              <a:gd name="connsiteX0" fmla="*/ 0 w 2376313"/>
              <a:gd name="connsiteY0" fmla="*/ 0 h 3744937"/>
              <a:gd name="connsiteX1" fmla="*/ 2376313 w 2376313"/>
              <a:gd name="connsiteY1" fmla="*/ 0 h 3744937"/>
              <a:gd name="connsiteX2" fmla="*/ 2376313 w 2376313"/>
              <a:gd name="connsiteY2" fmla="*/ 3744937 h 3744937"/>
              <a:gd name="connsiteX3" fmla="*/ 0 w 2376313"/>
              <a:gd name="connsiteY3" fmla="*/ 3744937 h 3744937"/>
              <a:gd name="connsiteX4" fmla="*/ 0 w 2376313"/>
              <a:gd name="connsiteY4" fmla="*/ 0 h 3744937"/>
              <a:gd name="connsiteX0" fmla="*/ 0 w 2376313"/>
              <a:gd name="connsiteY0" fmla="*/ 23813 h 3768750"/>
              <a:gd name="connsiteX1" fmla="*/ 1881013 w 2376313"/>
              <a:gd name="connsiteY1" fmla="*/ 0 h 3768750"/>
              <a:gd name="connsiteX2" fmla="*/ 2376313 w 2376313"/>
              <a:gd name="connsiteY2" fmla="*/ 3768750 h 3768750"/>
              <a:gd name="connsiteX3" fmla="*/ 0 w 2376313"/>
              <a:gd name="connsiteY3" fmla="*/ 3768750 h 3768750"/>
              <a:gd name="connsiteX4" fmla="*/ 0 w 2376313"/>
              <a:gd name="connsiteY4" fmla="*/ 23813 h 3768750"/>
              <a:gd name="connsiteX0" fmla="*/ 213360 w 2589673"/>
              <a:gd name="connsiteY0" fmla="*/ 23813 h 3768750"/>
              <a:gd name="connsiteX1" fmla="*/ 2094373 w 2589673"/>
              <a:gd name="connsiteY1" fmla="*/ 0 h 3768750"/>
              <a:gd name="connsiteX2" fmla="*/ 2589673 w 2589673"/>
              <a:gd name="connsiteY2" fmla="*/ 3768750 h 3768750"/>
              <a:gd name="connsiteX3" fmla="*/ 0 w 2589673"/>
              <a:gd name="connsiteY3" fmla="*/ 3215030 h 3768750"/>
              <a:gd name="connsiteX4" fmla="*/ 213360 w 2589673"/>
              <a:gd name="connsiteY4" fmla="*/ 23813 h 3768750"/>
              <a:gd name="connsiteX0" fmla="*/ 213360 w 2094373"/>
              <a:gd name="connsiteY0" fmla="*/ 23813 h 3215030"/>
              <a:gd name="connsiteX1" fmla="*/ 2094373 w 2094373"/>
              <a:gd name="connsiteY1" fmla="*/ 0 h 3215030"/>
              <a:gd name="connsiteX2" fmla="*/ 1832753 w 2094373"/>
              <a:gd name="connsiteY2" fmla="*/ 2910230 h 3215030"/>
              <a:gd name="connsiteX3" fmla="*/ 0 w 2094373"/>
              <a:gd name="connsiteY3" fmla="*/ 3215030 h 3215030"/>
              <a:gd name="connsiteX4" fmla="*/ 213360 w 2094373"/>
              <a:gd name="connsiteY4" fmla="*/ 23813 h 3215030"/>
              <a:gd name="connsiteX0" fmla="*/ 213360 w 2094373"/>
              <a:gd name="connsiteY0" fmla="*/ 23813 h 3255670"/>
              <a:gd name="connsiteX1" fmla="*/ 2094373 w 2094373"/>
              <a:gd name="connsiteY1" fmla="*/ 0 h 3255670"/>
              <a:gd name="connsiteX2" fmla="*/ 1898793 w 2094373"/>
              <a:gd name="connsiteY2" fmla="*/ 3255670 h 3255670"/>
              <a:gd name="connsiteX3" fmla="*/ 0 w 2094373"/>
              <a:gd name="connsiteY3" fmla="*/ 3215030 h 3255670"/>
              <a:gd name="connsiteX4" fmla="*/ 213360 w 2094373"/>
              <a:gd name="connsiteY4" fmla="*/ 23813 h 32556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94373" h="3255670">
                <a:moveTo>
                  <a:pt x="213360" y="23813"/>
                </a:moveTo>
                <a:lnTo>
                  <a:pt x="2094373" y="0"/>
                </a:lnTo>
                <a:lnTo>
                  <a:pt x="1898793" y="3255670"/>
                </a:lnTo>
                <a:lnTo>
                  <a:pt x="0" y="3215030"/>
                </a:lnTo>
                <a:lnTo>
                  <a:pt x="213360" y="23813"/>
                </a:ln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</p:spPr>
        <p:txBody>
          <a:bodyPr/>
          <a:lstStyle>
            <a:lvl1pPr marL="0" indent="0" algn="ctr">
              <a:buNone/>
              <a:defRPr sz="800" baseline="0">
                <a:solidFill>
                  <a:schemeClr val="bg1"/>
                </a:solidFill>
              </a:defRPr>
            </a:lvl1pPr>
          </a:lstStyle>
          <a:p>
            <a:r>
              <a:rPr lang="en-US" altLang="ko-KR" dirty="0" smtClean="0"/>
              <a:t>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752529" y="2539231"/>
            <a:ext cx="439147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752528" y="1563638"/>
            <a:ext cx="439147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4752528" y="4844068"/>
            <a:ext cx="403143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195486"/>
            <a:ext cx="1301512" cy="321849"/>
          </a:xfrm>
          <a:prstGeom prst="rect">
            <a:avLst/>
          </a:prstGeom>
        </p:spPr>
      </p:pic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8" name="TextBox 7"/>
          <p:cNvSpPr txBox="1"/>
          <p:nvPr/>
        </p:nvSpPr>
        <p:spPr>
          <a:xfrm>
            <a:off x="2181653" y="1995686"/>
            <a:ext cx="162111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Your Image</a:t>
            </a:r>
            <a:endParaRPr kumimoji="0" lang="en-US" altLang="ko-KR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Free PPT Templates 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1"/>
          </p:nvPr>
        </p:nvSpPr>
        <p:spPr/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553</TotalTime>
  <Words>283</Words>
  <Application>Microsoft Office PowerPoint</Application>
  <PresentationFormat>On-screen Show (16:9)</PresentationFormat>
  <Paragraphs>20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21</cp:revision>
  <dcterms:created xsi:type="dcterms:W3CDTF">2014-04-01T16:27:38Z</dcterms:created>
  <dcterms:modified xsi:type="dcterms:W3CDTF">2015-11-22T09:01:42Z</dcterms:modified>
</cp:coreProperties>
</file>