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1743199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07904" y="591071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495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416" y="61653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2015-11-24T22:22:47Z</dcterms:modified>
</cp:coreProperties>
</file>