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6" y="38314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26793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628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353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2015-11-27T03:08:01Z</dcterms:modified>
</cp:coreProperties>
</file>