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39953"/>
            <a:ext cx="4572000" cy="66044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6773" y="2751311"/>
            <a:ext cx="42484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3528" y="2039953"/>
            <a:ext cx="42517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rgbClr val="FFFF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PRESENTATION</a:t>
            </a:r>
            <a:endParaRPr lang="en-US" altLang="ko-KR" sz="3600" b="1" dirty="0" smtClean="0">
              <a:solidFill>
                <a:srgbClr val="FFFF00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23528" y="6597932"/>
            <a:ext cx="88204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44" y="1332247"/>
            <a:ext cx="2768556" cy="66044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/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26773" y="1332247"/>
            <a:ext cx="24450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rgbClr val="FFC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POWER</a:t>
            </a:r>
            <a:endParaRPr lang="en-US" altLang="ko-KR" sz="3600" b="1" dirty="0" smtClean="0">
              <a:solidFill>
                <a:srgbClr val="FFC000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345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2015-11-22T09:18:36Z</dcterms:modified>
</cp:coreProperties>
</file>