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0974" y="1268760"/>
            <a:ext cx="797582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721318" y="1844824"/>
            <a:ext cx="7975826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0120" y="563163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80120" y="447950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1080120" y="6597932"/>
            <a:ext cx="8063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301512" cy="32184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12033" y="4601206"/>
            <a:ext cx="219811" cy="1440160"/>
            <a:chOff x="351993" y="4476868"/>
            <a:chExt cx="219811" cy="1440160"/>
          </a:xfrm>
        </p:grpSpPr>
        <p:sp>
          <p:nvSpPr>
            <p:cNvPr id="8" name="Rectangle 7"/>
            <p:cNvSpPr/>
            <p:nvPr/>
          </p:nvSpPr>
          <p:spPr>
            <a:xfrm>
              <a:off x="351993" y="4476868"/>
              <a:ext cx="144016" cy="144016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427788" y="4476868"/>
              <a:ext cx="144016" cy="14401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2015-11-22T09:10:19Z</dcterms:modified>
</cp:coreProperties>
</file>