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710974" y="1268760"/>
            <a:ext cx="7975826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721318" y="1844824"/>
            <a:ext cx="7975826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free-powerpoint-templates-design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80120" y="5631631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1080120" y="4479503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2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tx2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3"/>
          </p:cNvPr>
          <p:cNvSpPr txBox="1"/>
          <p:nvPr/>
        </p:nvSpPr>
        <p:spPr>
          <a:xfrm>
            <a:off x="1080120" y="6597932"/>
            <a:ext cx="806388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32656"/>
            <a:ext cx="1301512" cy="321849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712033" y="4601206"/>
            <a:ext cx="219811" cy="1440160"/>
            <a:chOff x="351993" y="4476868"/>
            <a:chExt cx="219811" cy="1440160"/>
          </a:xfrm>
        </p:grpSpPr>
        <p:sp>
          <p:nvSpPr>
            <p:cNvPr id="8" name="Rectangle 7"/>
            <p:cNvSpPr/>
            <p:nvPr/>
          </p:nvSpPr>
          <p:spPr>
            <a:xfrm>
              <a:off x="351993" y="4476868"/>
              <a:ext cx="144016" cy="1440160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" name="Rectangle 1"/>
            <p:cNvSpPr/>
            <p:nvPr/>
          </p:nvSpPr>
          <p:spPr>
            <a:xfrm>
              <a:off x="427788" y="4476868"/>
              <a:ext cx="144016" cy="1440160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494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26</cp:revision>
  <dcterms:created xsi:type="dcterms:W3CDTF">2014-04-01T16:35:38Z</dcterms:created>
  <dcterms:modified xsi:type="dcterms:W3CDTF">2015-11-22T09:10:19Z</dcterms:modified>
</cp:coreProperties>
</file>