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7984" y="3779101"/>
            <a:ext cx="43559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27984" y="2626973"/>
            <a:ext cx="4355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839" y="4797152"/>
            <a:ext cx="1301512" cy="321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33265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2015-11-22T09:23:11Z</dcterms:modified>
</cp:coreProperties>
</file>