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84576" y="3550703"/>
            <a:ext cx="39594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184576" y="2530128"/>
            <a:ext cx="39594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184576" y="5321086"/>
            <a:ext cx="39594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32656"/>
            <a:ext cx="1301512" cy="3218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199634" y="4024942"/>
            <a:ext cx="3944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9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</a:t>
            </a:r>
            <a:r>
              <a:rPr lang="en-US" altLang="ko-KR" sz="9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ko-KR" sz="9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that </a:t>
            </a:r>
            <a:r>
              <a:rPr lang="en-US" altLang="ko-KR" sz="9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can be adapted to any content  </a:t>
            </a:r>
            <a:r>
              <a:rPr lang="en-US" altLang="ko-KR" sz="9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altLang="ko-KR" sz="9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meets various market segments. </a:t>
            </a:r>
            <a:endParaRPr lang="en-US" altLang="ko-KR" sz="9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367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2015-11-18T09:47:46Z</dcterms:modified>
</cp:coreProperties>
</file>