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11/18/2015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11/18/2015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11/18/2015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11/18/2015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184576" y="3550703"/>
            <a:ext cx="39594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8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5184576" y="2530128"/>
            <a:ext cx="3959424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5184576" y="5321086"/>
            <a:ext cx="395942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332656"/>
            <a:ext cx="1301512" cy="321849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5199634" y="4024942"/>
            <a:ext cx="39447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900" dirty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</a:t>
            </a:r>
            <a:r>
              <a:rPr lang="en-US" altLang="ko-KR" sz="900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en-US" altLang="ko-KR" sz="900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that </a:t>
            </a:r>
            <a:r>
              <a:rPr lang="en-US" altLang="ko-KR" sz="900" dirty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can be adapted to any content  </a:t>
            </a:r>
            <a:r>
              <a:rPr lang="en-US" altLang="ko-KR" sz="900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and </a:t>
            </a:r>
            <a:r>
              <a:rPr lang="en-US" altLang="ko-KR" sz="900" dirty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meets various market segments. </a:t>
            </a:r>
            <a:endParaRPr lang="en-US" altLang="ko-KR" sz="900" dirty="0">
              <a:solidFill>
                <a:schemeClr val="bg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491</TotalTime>
  <Words>367</Words>
  <Application>Microsoft Office PowerPoint</Application>
  <PresentationFormat>On-screen Show (4:3)</PresentationFormat>
  <Paragraphs>25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26</cp:revision>
  <dcterms:created xsi:type="dcterms:W3CDTF">2014-04-01T16:35:38Z</dcterms:created>
  <dcterms:modified xsi:type="dcterms:W3CDTF">2015-11-18T09:47:46Z</dcterms:modified>
</cp:coreProperties>
</file>