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2732" y="367706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2732" y="252494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352732" y="4509700"/>
            <a:ext cx="47912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2015-11-20T04:51:52Z</dcterms:modified>
</cp:coreProperties>
</file>