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6425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16424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-1" y="4876586"/>
            <a:ext cx="86764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942" y="411510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2015-11-20T04:44:28Z</dcterms:modified>
</cp:coreProperties>
</file>