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56612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450912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432" y="4046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2015-11-20T04:44:39Z</dcterms:modified>
</cp:coreProperties>
</file>