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1920" y="5661248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51920" y="4509120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432" y="40466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2015-11-20T04:44:39Z</dcterms:modified>
</cp:coreProperties>
</file>