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22920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407707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55576" y="6597932"/>
            <a:ext cx="8388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2015-11-27T06:46:34Z</dcterms:modified>
</cp:coreProperties>
</file>