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10800000">
            <a:off x="4499992" y="0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99992" y="2244620"/>
            <a:ext cx="4176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836712"/>
            <a:ext cx="4176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468" y="2872814"/>
            <a:ext cx="1301512" cy="321849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3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2015-11-24T22:16:52Z</dcterms:modified>
</cp:coreProperties>
</file>