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Same Side Corner Rectangle 1"/>
          <p:cNvSpPr/>
          <p:nvPr/>
        </p:nvSpPr>
        <p:spPr>
          <a:xfrm rot="10800000">
            <a:off x="4499992" y="0"/>
            <a:ext cx="4176464" cy="4293096"/>
          </a:xfrm>
          <a:prstGeom prst="round2SameRect">
            <a:avLst>
              <a:gd name="adj1" fmla="val 14350"/>
              <a:gd name="adj2" fmla="val 0"/>
            </a:avLst>
          </a:prstGeom>
          <a:solidFill>
            <a:schemeClr val="accent6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4499992" y="2244620"/>
            <a:ext cx="41764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499992" y="836712"/>
            <a:ext cx="417646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468" y="2872814"/>
            <a:ext cx="1301512" cy="321849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5004048" y="2002531"/>
            <a:ext cx="3168352" cy="144016"/>
            <a:chOff x="899592" y="1359873"/>
            <a:chExt cx="3168352" cy="144016"/>
          </a:xfrm>
        </p:grpSpPr>
        <p:sp>
          <p:nvSpPr>
            <p:cNvPr id="3" name="Rectangle 2"/>
            <p:cNvSpPr/>
            <p:nvPr/>
          </p:nvSpPr>
          <p:spPr>
            <a:xfrm>
              <a:off x="2430865" y="1359873"/>
              <a:ext cx="144016" cy="144016"/>
            </a:xfrm>
            <a:prstGeom prst="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ectangle 8"/>
            <p:cNvSpPr/>
            <p:nvPr/>
          </p:nvSpPr>
          <p:spPr>
            <a:xfrm rot="2700000">
              <a:off x="2430865" y="1359873"/>
              <a:ext cx="144016" cy="144016"/>
            </a:xfrm>
            <a:prstGeom prst="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2771800" y="1408806"/>
              <a:ext cx="1296144" cy="46150"/>
              <a:chOff x="2771800" y="1410205"/>
              <a:chExt cx="1296144" cy="46150"/>
            </a:xfrm>
          </p:grpSpPr>
          <p:cxnSp>
            <p:nvCxnSpPr>
              <p:cNvPr id="10" name="Straight Connector 9"/>
              <p:cNvCxnSpPr/>
              <p:nvPr/>
            </p:nvCxnSpPr>
            <p:spPr>
              <a:xfrm>
                <a:off x="2771800" y="1410205"/>
                <a:ext cx="1296144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2771800" y="1456355"/>
                <a:ext cx="92772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/>
            <p:cNvGrpSpPr/>
            <p:nvPr/>
          </p:nvGrpSpPr>
          <p:grpSpPr>
            <a:xfrm flipH="1">
              <a:off x="899592" y="1408806"/>
              <a:ext cx="1296144" cy="46150"/>
              <a:chOff x="2771800" y="1410205"/>
              <a:chExt cx="1296144" cy="46150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>
                <a:off x="2771800" y="1410205"/>
                <a:ext cx="1296144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771800" y="1456355"/>
                <a:ext cx="92772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2014-04-01T16:35:38Z</dcterms:created>
  <dcterms:modified xsi:type="dcterms:W3CDTF">2015-11-24T22:16:52Z</dcterms:modified>
</cp:coreProperties>
</file>