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C00000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C00000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52529" y="3861203"/>
            <a:ext cx="38519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52528" y="2885610"/>
            <a:ext cx="3851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044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935" y="32695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2015-11-27T06:54:39Z</dcterms:modified>
</cp:coreProperties>
</file>