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51920" y="5229200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51920" y="4077072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rgbClr val="C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rgbClr val="C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6399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433539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2015-11-27T06:54:46Z</dcterms:modified>
</cp:coreProperties>
</file>